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7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4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4271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4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5040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85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8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7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7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2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6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4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9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0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8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8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7BAA0-8EB3-48A6-BD52-603FF88885E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59AB14-CD3E-463A-910F-4C3271114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4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08" y="1300040"/>
            <a:ext cx="5648052" cy="55579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84897" y="2584175"/>
            <a:ext cx="2751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FLEX RIVETER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65374" y="4373217"/>
            <a:ext cx="221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ROBOT ARM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9708" y="6271908"/>
            <a:ext cx="3877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INTERCHANGEABLE TOOLING FRAME</a:t>
            </a:r>
          </a:p>
        </p:txBody>
      </p:sp>
      <p:cxnSp>
        <p:nvCxnSpPr>
          <p:cNvPr id="7" name="Straight Arrow Connector 6"/>
          <p:cNvCxnSpPr>
            <a:stCxn id="3" idx="1"/>
          </p:cNvCxnSpPr>
          <p:nvPr/>
        </p:nvCxnSpPr>
        <p:spPr>
          <a:xfrm flipH="1">
            <a:off x="4301657" y="2768841"/>
            <a:ext cx="2083240" cy="928516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1"/>
          </p:cNvCxnSpPr>
          <p:nvPr/>
        </p:nvCxnSpPr>
        <p:spPr>
          <a:xfrm flipH="1">
            <a:off x="4359122" y="4557883"/>
            <a:ext cx="2206252" cy="57658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554233" y="5009322"/>
            <a:ext cx="1065476" cy="141515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880179" y="71753"/>
            <a:ext cx="7948009" cy="175432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Automated access hatch </a:t>
            </a:r>
          </a:p>
          <a:p>
            <a:pPr algn="r"/>
            <a:r>
              <a:rPr lang="en-US" sz="5400" b="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riveting concept</a:t>
            </a:r>
            <a:endParaRPr lang="en-US" sz="5400" b="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95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12"/>
            <a:ext cx="3876849" cy="38150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7323" y="3886401"/>
            <a:ext cx="2751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LOADING POSITION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8778" y="5043833"/>
            <a:ext cx="300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HATCH LOADED IN FRAME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49802" y="5850489"/>
            <a:ext cx="1842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HATCH IN WORK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778" y="971698"/>
            <a:ext cx="3005888" cy="40946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121" y="1917716"/>
            <a:ext cx="2708869" cy="3596890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3571875" y="2990850"/>
            <a:ext cx="733425" cy="2857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7366595" y="3573286"/>
            <a:ext cx="733425" cy="28575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2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1926"/>
            <a:ext cx="5206201" cy="49938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281" y="161925"/>
            <a:ext cx="6172069" cy="49938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09825" y="5448300"/>
            <a:ext cx="8372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ROBOT ARM MANIPULATES PART FOR FULLY AUTOMATED RIVETING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INTERCHANGEABLE TOOLING AND PART PROGRAMS OFFER FLEXIBILITY TO AUTOMATE RIVETING OF MANY PARTS WITH ONE SETUP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5184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46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Denault</dc:creator>
  <cp:lastModifiedBy>Robert Scott</cp:lastModifiedBy>
  <cp:revision>5</cp:revision>
  <dcterms:created xsi:type="dcterms:W3CDTF">2018-04-20T22:10:33Z</dcterms:created>
  <dcterms:modified xsi:type="dcterms:W3CDTF">2018-04-21T00:08:19Z</dcterms:modified>
</cp:coreProperties>
</file>